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8" r:id="rId23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3" Type="http://schemas.openxmlformats.org/officeDocument/2006/relationships/slide" Target="slides/slide11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0" name="Shape 10620"/>
        <p:cNvGrpSpPr/>
        <p:nvPr/>
      </p:nvGrpSpPr>
      <p:grpSpPr>
        <a:xfrm>
          <a:off x="0" y="0"/>
          <a:ext cx="0" cy="0"/>
          <a:chOff x="0" y="0"/>
          <a:chExt cx="0" cy="0"/>
        </a:xfrm>
      </p:grpSpPr>
      <p:sp>
        <p:nvSpPr>
          <p:cNvPr id="10621" name="Google Shape;10621;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2" name="Google Shape;10622;p1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notesSlide" Target="../notesSlides/notesSlide113.xml"/></Relationships>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3" name="Shape 10623"/>
        <p:cNvGrpSpPr/>
        <p:nvPr/>
      </p:nvGrpSpPr>
      <p:grpSpPr>
        <a:xfrm>
          <a:off x="0" y="0"/>
          <a:ext cx="0" cy="0"/>
          <a:chOff x="0" y="0"/>
          <a:chExt cx="0" cy="0"/>
        </a:xfrm>
      </p:grpSpPr>
      <p:sp>
        <p:nvSpPr>
          <p:cNvPr id="10624" name="Google Shape;10624;p1543"/>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3399"/>
              </a:buClr>
              <a:buSzPts val="1200"/>
              <a:buFont typeface="Tahoma"/>
              <a:buNone/>
            </a:pPr>
            <a:r>
              <a:rPr b="1" i="0" lang="en-US" sz="1200" u="none" cap="none" strike="noStrike">
                <a:solidFill>
                  <a:srgbClr val="333399"/>
                </a:solidFill>
                <a:latin typeface="Tahoma"/>
                <a:ea typeface="Tahoma"/>
                <a:cs typeface="Tahoma"/>
                <a:sym typeface="Tahoma"/>
              </a:rPr>
              <a:t>Page </a:t>
            </a:r>
            <a:fld id="{00000000-1234-1234-1234-123412341234}" type="slidenum">
              <a:rPr b="1" i="0" lang="en-US" sz="1200" u="none" cap="none" strike="noStrike">
                <a:solidFill>
                  <a:srgbClr val="333399"/>
                </a:solidFill>
                <a:latin typeface="Tahoma"/>
                <a:ea typeface="Tahoma"/>
                <a:cs typeface="Tahoma"/>
                <a:sym typeface="Tahoma"/>
              </a:rPr>
              <a:t>‹#›</a:t>
            </a:fld>
            <a:endParaRPr b="1" i="0" sz="1200" u="none" cap="none" strike="noStrike">
              <a:solidFill>
                <a:srgbClr val="333399"/>
              </a:solidFill>
              <a:latin typeface="Tahoma"/>
              <a:ea typeface="Tahoma"/>
              <a:cs typeface="Tahoma"/>
              <a:sym typeface="Tahoma"/>
            </a:endParaRPr>
          </a:p>
        </p:txBody>
      </p:sp>
      <p:sp>
        <p:nvSpPr>
          <p:cNvPr id="10625" name="Google Shape;10625;p1543"/>
          <p:cNvSpPr txBox="1"/>
          <p:nvPr>
            <p:ph idx="4294967295" type="title"/>
          </p:nvPr>
        </p:nvSpPr>
        <p:spPr>
          <a:xfrm>
            <a:off x="609600" y="1752600"/>
            <a:ext cx="7793038" cy="838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600"/>
              <a:t>Panel 4: Manufacturer and Integrator Panel Discussion</a:t>
            </a:r>
            <a:endParaRPr/>
          </a:p>
        </p:txBody>
      </p:sp>
      <p:sp>
        <p:nvSpPr>
          <p:cNvPr id="10626" name="Google Shape;10626;p1543"/>
          <p:cNvSpPr txBox="1"/>
          <p:nvPr>
            <p:ph idx="4294967295" type="body"/>
          </p:nvPr>
        </p:nvSpPr>
        <p:spPr>
          <a:xfrm>
            <a:off x="914400" y="2819400"/>
            <a:ext cx="7848600" cy="3810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Font typeface="Noto Sans Symbols"/>
              <a:buNone/>
            </a:pPr>
            <a:r>
              <a:rPr lang="en-US" sz="2000"/>
              <a:t>This panel presents manufacturer and integrator information about specific common formats, how common formats affect manufacturers, interoperability issues, and requirements.</a:t>
            </a:r>
            <a:endParaRPr/>
          </a:p>
          <a:p>
            <a:pPr indent="-342900" lvl="0" marL="342900" rtl="0" algn="l">
              <a:spcBef>
                <a:spcPts val="400"/>
              </a:spcBef>
              <a:spcAft>
                <a:spcPts val="0"/>
              </a:spcAft>
              <a:buSzPts val="1200"/>
              <a:buFont typeface="Noto Sans Symbols"/>
              <a:buNone/>
            </a:pPr>
            <a:r>
              <a:t/>
            </a:r>
            <a:endParaRPr sz="2000"/>
          </a:p>
          <a:p>
            <a:pPr indent="-342900" lvl="0" marL="342900" rtl="0" algn="l">
              <a:spcBef>
                <a:spcPts val="400"/>
              </a:spcBef>
              <a:spcAft>
                <a:spcPts val="0"/>
              </a:spcAft>
              <a:buSzPts val="1200"/>
              <a:buFont typeface="Noto Sans Symbols"/>
              <a:buNone/>
            </a:pPr>
            <a:r>
              <a:rPr lang="en-US" sz="2000"/>
              <a:t>Panel is from 9:00 till 11:00 AM</a:t>
            </a:r>
            <a:endParaRPr/>
          </a:p>
          <a:p>
            <a:pPr indent="-342900" lvl="0" marL="342900" rtl="0" algn="l">
              <a:spcBef>
                <a:spcPts val="400"/>
              </a:spcBef>
              <a:spcAft>
                <a:spcPts val="0"/>
              </a:spcAft>
              <a:buSzPts val="1200"/>
              <a:buFont typeface="Noto Sans Symbols"/>
              <a:buNone/>
            </a:pPr>
            <a:r>
              <a:t/>
            </a:r>
            <a:endParaRPr sz="2000"/>
          </a:p>
          <a:p>
            <a:pPr indent="-342900" lvl="0" marL="342900" rtl="0" algn="l">
              <a:spcBef>
                <a:spcPts val="400"/>
              </a:spcBef>
              <a:spcAft>
                <a:spcPts val="0"/>
              </a:spcAft>
              <a:buSzPts val="1200"/>
              <a:buFont typeface="Noto Sans Symbols"/>
              <a:buNone/>
            </a:pPr>
            <a:r>
              <a:rPr lang="en-US" sz="2000"/>
              <a:t>Break at 10:15 – 10:30</a:t>
            </a:r>
            <a:endParaRPr/>
          </a:p>
          <a:p>
            <a:pPr indent="-342900" lvl="0" marL="342900" rtl="0" algn="l">
              <a:spcBef>
                <a:spcPts val="400"/>
              </a:spcBef>
              <a:spcAft>
                <a:spcPts val="0"/>
              </a:spcAft>
              <a:buSzPts val="1200"/>
              <a:buFont typeface="Noto Sans Symbols"/>
              <a:buNone/>
            </a:pPr>
            <a:r>
              <a:t/>
            </a:r>
            <a:endParaRPr sz="2000"/>
          </a:p>
          <a:p>
            <a:pPr indent="-342900" lvl="0" marL="342900" rtl="0" algn="l">
              <a:spcBef>
                <a:spcPts val="400"/>
              </a:spcBef>
              <a:spcAft>
                <a:spcPts val="0"/>
              </a:spcAft>
              <a:buSzPts val="1200"/>
              <a:buFont typeface="Noto Sans Symbols"/>
              <a:buNone/>
            </a:pPr>
            <a:r>
              <a:rPr lang="en-US" sz="2000"/>
              <a:t>Each speaker has 15-20 minutes including 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